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
  </p:notesMasterIdLst>
  <p:sldIdLst>
    <p:sldId id="256" r:id="rId3"/>
    <p:sldId id="257" r:id="rId4"/>
    <p:sldId id="258" r:id="rId5"/>
    <p:sldId id="262" r:id="rId6"/>
    <p:sldId id="259" r:id="rId7"/>
    <p:sldId id="260" r:id="rId8"/>
    <p:sldId id="261" r:id="rId9"/>
  </p:sldIdLst>
  <p:sldSz cx="12192000" cy="6858000"/>
  <p:notesSz cx="3743325" cy="4979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1622107" cy="249865"/>
          </a:xfrm>
          <a:prstGeom prst="rect">
            <a:avLst/>
          </a:prstGeom>
        </p:spPr>
        <p:txBody>
          <a:bodyPr vert="horz" lIns="51135" tIns="25567" rIns="51135" bIns="25567" rtlCol="0"/>
          <a:lstStyle>
            <a:lvl1pPr algn="l">
              <a:defRPr sz="600"/>
            </a:lvl1pPr>
          </a:lstStyle>
          <a:p>
            <a:endParaRPr lang="en-US"/>
          </a:p>
        </p:txBody>
      </p:sp>
      <p:sp>
        <p:nvSpPr>
          <p:cNvPr id="3" name="Date Placeholder 2"/>
          <p:cNvSpPr>
            <a:spLocks noGrp="1"/>
          </p:cNvSpPr>
          <p:nvPr>
            <p:ph type="dt" idx="1"/>
          </p:nvPr>
        </p:nvSpPr>
        <p:spPr>
          <a:xfrm>
            <a:off x="2120351" y="0"/>
            <a:ext cx="1622107" cy="249865"/>
          </a:xfrm>
          <a:prstGeom prst="rect">
            <a:avLst/>
          </a:prstGeom>
        </p:spPr>
        <p:txBody>
          <a:bodyPr vert="horz" lIns="51135" tIns="25567" rIns="51135" bIns="25567" rtlCol="0"/>
          <a:lstStyle>
            <a:lvl1pPr algn="r">
              <a:defRPr sz="600"/>
            </a:lvl1pPr>
          </a:lstStyle>
          <a:p>
            <a:fld id="{8CA62566-DEC9-4D9A-ACCF-06CB76CA2D7E}" type="datetimeFigureOut">
              <a:rPr lang="en-US" smtClean="0"/>
              <a:t>4/14/2017</a:t>
            </a:fld>
            <a:endParaRPr lang="en-US"/>
          </a:p>
        </p:txBody>
      </p:sp>
      <p:sp>
        <p:nvSpPr>
          <p:cNvPr id="4" name="Slide Image Placeholder 3"/>
          <p:cNvSpPr>
            <a:spLocks noGrp="1" noRot="1" noChangeAspect="1"/>
          </p:cNvSpPr>
          <p:nvPr>
            <p:ph type="sldImg" idx="2"/>
          </p:nvPr>
        </p:nvSpPr>
        <p:spPr>
          <a:xfrm>
            <a:off x="377825" y="622300"/>
            <a:ext cx="2987675" cy="1681163"/>
          </a:xfrm>
          <a:prstGeom prst="rect">
            <a:avLst/>
          </a:prstGeom>
          <a:noFill/>
          <a:ln w="12700">
            <a:solidFill>
              <a:prstClr val="black"/>
            </a:solidFill>
          </a:ln>
        </p:spPr>
        <p:txBody>
          <a:bodyPr vert="horz" lIns="51135" tIns="25567" rIns="51135" bIns="25567" rtlCol="0" anchor="ctr"/>
          <a:lstStyle/>
          <a:p>
            <a:endParaRPr lang="en-US"/>
          </a:p>
        </p:txBody>
      </p:sp>
      <p:sp>
        <p:nvSpPr>
          <p:cNvPr id="5" name="Notes Placeholder 4"/>
          <p:cNvSpPr>
            <a:spLocks noGrp="1"/>
          </p:cNvSpPr>
          <p:nvPr>
            <p:ph type="body" sz="quarter" idx="3"/>
          </p:nvPr>
        </p:nvSpPr>
        <p:spPr>
          <a:xfrm>
            <a:off x="374333" y="2396622"/>
            <a:ext cx="2994660" cy="1960870"/>
          </a:xfrm>
          <a:prstGeom prst="rect">
            <a:avLst/>
          </a:prstGeom>
        </p:spPr>
        <p:txBody>
          <a:bodyPr vert="horz" lIns="51135" tIns="25567" rIns="51135" bIns="2556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4730123"/>
            <a:ext cx="1622107" cy="249865"/>
          </a:xfrm>
          <a:prstGeom prst="rect">
            <a:avLst/>
          </a:prstGeom>
        </p:spPr>
        <p:txBody>
          <a:bodyPr vert="horz" lIns="51135" tIns="25567" rIns="51135" bIns="25567" rtlCol="0" anchor="b"/>
          <a:lstStyle>
            <a:lvl1pPr algn="l">
              <a:defRPr sz="600"/>
            </a:lvl1pPr>
          </a:lstStyle>
          <a:p>
            <a:endParaRPr lang="en-US"/>
          </a:p>
        </p:txBody>
      </p:sp>
      <p:sp>
        <p:nvSpPr>
          <p:cNvPr id="7" name="Slide Number Placeholder 6"/>
          <p:cNvSpPr>
            <a:spLocks noGrp="1"/>
          </p:cNvSpPr>
          <p:nvPr>
            <p:ph type="sldNum" sz="quarter" idx="5"/>
          </p:nvPr>
        </p:nvSpPr>
        <p:spPr>
          <a:xfrm>
            <a:off x="2120351" y="4730123"/>
            <a:ext cx="1622107" cy="249865"/>
          </a:xfrm>
          <a:prstGeom prst="rect">
            <a:avLst/>
          </a:prstGeom>
        </p:spPr>
        <p:txBody>
          <a:bodyPr vert="horz" lIns="51135" tIns="25567" rIns="51135" bIns="25567" rtlCol="0" anchor="b"/>
          <a:lstStyle>
            <a:lvl1pPr algn="r">
              <a:defRPr sz="600"/>
            </a:lvl1pPr>
          </a:lstStyle>
          <a:p>
            <a:fld id="{0C03782C-DA8C-4CE2-AA6F-4F1771B93C6C}" type="slidenum">
              <a:rPr lang="en-US" smtClean="0"/>
              <a:t>‹#›</a:t>
            </a:fld>
            <a:endParaRPr lang="en-US"/>
          </a:p>
        </p:txBody>
      </p:sp>
    </p:spTree>
    <p:extLst>
      <p:ext uri="{BB962C8B-B14F-4D97-AF65-F5344CB8AC3E}">
        <p14:creationId xmlns:p14="http://schemas.microsoft.com/office/powerpoint/2010/main" val="320749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1</a:t>
            </a:fld>
            <a:endParaRPr lang="en-US"/>
          </a:p>
        </p:txBody>
      </p:sp>
    </p:spTree>
    <p:extLst>
      <p:ext uri="{BB962C8B-B14F-4D97-AF65-F5344CB8AC3E}">
        <p14:creationId xmlns:p14="http://schemas.microsoft.com/office/powerpoint/2010/main" val="351746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2</a:t>
            </a:fld>
            <a:endParaRPr lang="en-US"/>
          </a:p>
        </p:txBody>
      </p:sp>
    </p:spTree>
    <p:extLst>
      <p:ext uri="{BB962C8B-B14F-4D97-AF65-F5344CB8AC3E}">
        <p14:creationId xmlns:p14="http://schemas.microsoft.com/office/powerpoint/2010/main" val="60372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3</a:t>
            </a:fld>
            <a:endParaRPr lang="en-US"/>
          </a:p>
        </p:txBody>
      </p:sp>
    </p:spTree>
    <p:extLst>
      <p:ext uri="{BB962C8B-B14F-4D97-AF65-F5344CB8AC3E}">
        <p14:creationId xmlns:p14="http://schemas.microsoft.com/office/powerpoint/2010/main" val="112013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5</a:t>
            </a:fld>
            <a:endParaRPr lang="en-US"/>
          </a:p>
        </p:txBody>
      </p:sp>
    </p:spTree>
    <p:extLst>
      <p:ext uri="{BB962C8B-B14F-4D97-AF65-F5344CB8AC3E}">
        <p14:creationId xmlns:p14="http://schemas.microsoft.com/office/powerpoint/2010/main" val="264576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6</a:t>
            </a:fld>
            <a:endParaRPr lang="en-US"/>
          </a:p>
        </p:txBody>
      </p:sp>
    </p:spTree>
    <p:extLst>
      <p:ext uri="{BB962C8B-B14F-4D97-AF65-F5344CB8AC3E}">
        <p14:creationId xmlns:p14="http://schemas.microsoft.com/office/powerpoint/2010/main" val="14544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3782C-DA8C-4CE2-AA6F-4F1771B93C6C}" type="slidenum">
              <a:rPr lang="en-US" smtClean="0"/>
              <a:t>7</a:t>
            </a:fld>
            <a:endParaRPr lang="en-US"/>
          </a:p>
        </p:txBody>
      </p:sp>
    </p:spTree>
    <p:extLst>
      <p:ext uri="{BB962C8B-B14F-4D97-AF65-F5344CB8AC3E}">
        <p14:creationId xmlns:p14="http://schemas.microsoft.com/office/powerpoint/2010/main" val="1570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5" name="页脚占位符 4"/>
          <p:cNvSpPr>
            <a:spLocks noGrp="1" noChangeArrowheads="1"/>
          </p:cNvSpPr>
          <p:nvPr>
            <p:ph type="ftr" sz="quarter" idx="11"/>
          </p:nvPr>
        </p:nvSpPr>
        <p:spPr>
          <a:ln/>
        </p:spPr>
        <p:txBody>
          <a:bodyPr/>
          <a:lstStyle>
            <a:lvl1pPr>
              <a:defRPr/>
            </a:lvl1pPr>
          </a:lstStyle>
          <a:p>
            <a:endParaRPr lang="en-US"/>
          </a:p>
        </p:txBody>
      </p:sp>
      <p:sp>
        <p:nvSpPr>
          <p:cNvPr id="6"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59578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5" name="页脚占位符 4"/>
          <p:cNvSpPr>
            <a:spLocks noGrp="1" noChangeArrowheads="1"/>
          </p:cNvSpPr>
          <p:nvPr>
            <p:ph type="ftr" sz="quarter" idx="11"/>
          </p:nvPr>
        </p:nvSpPr>
        <p:spPr>
          <a:ln/>
        </p:spPr>
        <p:txBody>
          <a:bodyPr/>
          <a:lstStyle>
            <a:lvl1pPr>
              <a:defRPr/>
            </a:lvl1pPr>
          </a:lstStyle>
          <a:p>
            <a:endParaRPr lang="en-US"/>
          </a:p>
        </p:txBody>
      </p:sp>
      <p:sp>
        <p:nvSpPr>
          <p:cNvPr id="6"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63581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0951" y="274639"/>
            <a:ext cx="27537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1" y="274639"/>
            <a:ext cx="8058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5" name="页脚占位符 4"/>
          <p:cNvSpPr>
            <a:spLocks noGrp="1" noChangeArrowheads="1"/>
          </p:cNvSpPr>
          <p:nvPr>
            <p:ph type="ftr" sz="quarter" idx="11"/>
          </p:nvPr>
        </p:nvSpPr>
        <p:spPr>
          <a:ln/>
        </p:spPr>
        <p:txBody>
          <a:bodyPr/>
          <a:lstStyle>
            <a:lvl1pPr>
              <a:defRPr/>
            </a:lvl1pPr>
          </a:lstStyle>
          <a:p>
            <a:endParaRPr lang="en-US"/>
          </a:p>
        </p:txBody>
      </p:sp>
      <p:sp>
        <p:nvSpPr>
          <p:cNvPr id="6"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99122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FF7365-38DB-4AC1-9C6C-1F12AF41B352}" type="slidenum">
              <a:rPr lang="en-US"/>
              <a:pPr>
                <a:defRPr/>
              </a:pPr>
              <a:t>‹#›</a:t>
            </a:fld>
            <a:endParaRPr lang="en-US"/>
          </a:p>
        </p:txBody>
      </p:sp>
    </p:spTree>
    <p:extLst>
      <p:ext uri="{BB962C8B-B14F-4D97-AF65-F5344CB8AC3E}">
        <p14:creationId xmlns:p14="http://schemas.microsoft.com/office/powerpoint/2010/main" val="10019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7B88F-96F7-47CA-9F4D-4878F4FC6C50}" type="slidenum">
              <a:rPr lang="en-US"/>
              <a:pPr>
                <a:defRPr/>
              </a:pPr>
              <a:t>‹#›</a:t>
            </a:fld>
            <a:endParaRPr lang="en-US"/>
          </a:p>
        </p:txBody>
      </p:sp>
    </p:spTree>
    <p:extLst>
      <p:ext uri="{BB962C8B-B14F-4D97-AF65-F5344CB8AC3E}">
        <p14:creationId xmlns:p14="http://schemas.microsoft.com/office/powerpoint/2010/main" val="185145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FF26ED-96C5-4181-BE45-679220E238E0}" type="slidenum">
              <a:rPr lang="en-US"/>
              <a:pPr>
                <a:defRPr/>
              </a:pPr>
              <a:t>‹#›</a:t>
            </a:fld>
            <a:endParaRPr lang="en-US"/>
          </a:p>
        </p:txBody>
      </p:sp>
    </p:spTree>
    <p:extLst>
      <p:ext uri="{BB962C8B-B14F-4D97-AF65-F5344CB8AC3E}">
        <p14:creationId xmlns:p14="http://schemas.microsoft.com/office/powerpoint/2010/main" val="103328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352E4E-F4E7-4022-9546-C9AD7848DE16}" type="slidenum">
              <a:rPr lang="en-US"/>
              <a:pPr>
                <a:defRPr/>
              </a:pPr>
              <a:t>‹#›</a:t>
            </a:fld>
            <a:endParaRPr lang="en-US"/>
          </a:p>
        </p:txBody>
      </p:sp>
    </p:spTree>
    <p:extLst>
      <p:ext uri="{BB962C8B-B14F-4D97-AF65-F5344CB8AC3E}">
        <p14:creationId xmlns:p14="http://schemas.microsoft.com/office/powerpoint/2010/main" val="375982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33A935-F300-4E0B-A1E4-16016C672460}" type="slidenum">
              <a:rPr lang="en-US"/>
              <a:pPr>
                <a:defRPr/>
              </a:pPr>
              <a:t>‹#›</a:t>
            </a:fld>
            <a:endParaRPr lang="en-US"/>
          </a:p>
        </p:txBody>
      </p:sp>
    </p:spTree>
    <p:extLst>
      <p:ext uri="{BB962C8B-B14F-4D97-AF65-F5344CB8AC3E}">
        <p14:creationId xmlns:p14="http://schemas.microsoft.com/office/powerpoint/2010/main" val="169147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5EAAAA-A88A-43FA-B7C4-70C51C4D8151}" type="slidenum">
              <a:rPr lang="en-US"/>
              <a:pPr>
                <a:defRPr/>
              </a:pPr>
              <a:t>‹#›</a:t>
            </a:fld>
            <a:endParaRPr lang="en-US"/>
          </a:p>
        </p:txBody>
      </p:sp>
    </p:spTree>
    <p:extLst>
      <p:ext uri="{BB962C8B-B14F-4D97-AF65-F5344CB8AC3E}">
        <p14:creationId xmlns:p14="http://schemas.microsoft.com/office/powerpoint/2010/main" val="54510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E05D58-C17D-4524-B938-A78B410B8137}" type="slidenum">
              <a:rPr lang="en-US"/>
              <a:pPr>
                <a:defRPr/>
              </a:pPr>
              <a:t>‹#›</a:t>
            </a:fld>
            <a:endParaRPr lang="en-US"/>
          </a:p>
        </p:txBody>
      </p:sp>
    </p:spTree>
    <p:extLst>
      <p:ext uri="{BB962C8B-B14F-4D97-AF65-F5344CB8AC3E}">
        <p14:creationId xmlns:p14="http://schemas.microsoft.com/office/powerpoint/2010/main" val="130106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A31955-4D94-4EA7-BD99-A84258C63156}" type="slidenum">
              <a:rPr lang="en-US"/>
              <a:pPr>
                <a:defRPr/>
              </a:pPr>
              <a:t>‹#›</a:t>
            </a:fld>
            <a:endParaRPr lang="en-US"/>
          </a:p>
        </p:txBody>
      </p:sp>
    </p:spTree>
    <p:extLst>
      <p:ext uri="{BB962C8B-B14F-4D97-AF65-F5344CB8AC3E}">
        <p14:creationId xmlns:p14="http://schemas.microsoft.com/office/powerpoint/2010/main" val="255829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5" name="页脚占位符 4"/>
          <p:cNvSpPr>
            <a:spLocks noGrp="1" noChangeArrowheads="1"/>
          </p:cNvSpPr>
          <p:nvPr>
            <p:ph type="ftr" sz="quarter" idx="11"/>
          </p:nvPr>
        </p:nvSpPr>
        <p:spPr>
          <a:ln/>
        </p:spPr>
        <p:txBody>
          <a:bodyPr/>
          <a:lstStyle>
            <a:lvl1pPr>
              <a:defRPr/>
            </a:lvl1pPr>
          </a:lstStyle>
          <a:p>
            <a:endParaRPr lang="en-US"/>
          </a:p>
        </p:txBody>
      </p:sp>
      <p:sp>
        <p:nvSpPr>
          <p:cNvPr id="6"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1289965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38384E-3B32-4A93-9BBB-1C773FD48163}" type="slidenum">
              <a:rPr lang="en-US"/>
              <a:pPr>
                <a:defRPr/>
              </a:pPr>
              <a:t>‹#›</a:t>
            </a:fld>
            <a:endParaRPr lang="en-US"/>
          </a:p>
        </p:txBody>
      </p:sp>
    </p:spTree>
    <p:extLst>
      <p:ext uri="{BB962C8B-B14F-4D97-AF65-F5344CB8AC3E}">
        <p14:creationId xmlns:p14="http://schemas.microsoft.com/office/powerpoint/2010/main" val="305313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790A00-20F1-41EC-A7F0-620A0C12DC77}" type="slidenum">
              <a:rPr lang="en-US"/>
              <a:pPr>
                <a:defRPr/>
              </a:pPr>
              <a:t>‹#›</a:t>
            </a:fld>
            <a:endParaRPr lang="en-US"/>
          </a:p>
        </p:txBody>
      </p:sp>
    </p:spTree>
    <p:extLst>
      <p:ext uri="{BB962C8B-B14F-4D97-AF65-F5344CB8AC3E}">
        <p14:creationId xmlns:p14="http://schemas.microsoft.com/office/powerpoint/2010/main" val="3036519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6F170C-E496-4022-80B4-17FAC5E9DE3D}" type="slidenum">
              <a:rPr lang="en-US"/>
              <a:pPr>
                <a:defRPr/>
              </a:pPr>
              <a:t>‹#›</a:t>
            </a:fld>
            <a:endParaRPr lang="en-US"/>
          </a:p>
        </p:txBody>
      </p:sp>
    </p:spTree>
    <p:extLst>
      <p:ext uri="{BB962C8B-B14F-4D97-AF65-F5344CB8AC3E}">
        <p14:creationId xmlns:p14="http://schemas.microsoft.com/office/powerpoint/2010/main" val="146370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5" name="页脚占位符 4"/>
          <p:cNvSpPr>
            <a:spLocks noGrp="1" noChangeArrowheads="1"/>
          </p:cNvSpPr>
          <p:nvPr>
            <p:ph type="ftr" sz="quarter" idx="11"/>
          </p:nvPr>
        </p:nvSpPr>
        <p:spPr>
          <a:ln/>
        </p:spPr>
        <p:txBody>
          <a:bodyPr/>
          <a:lstStyle>
            <a:lvl1pPr>
              <a:defRPr/>
            </a:lvl1pPr>
          </a:lstStyle>
          <a:p>
            <a:endParaRPr lang="en-US"/>
          </a:p>
        </p:txBody>
      </p:sp>
      <p:sp>
        <p:nvSpPr>
          <p:cNvPr id="6"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34835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96975"/>
            <a:ext cx="5405967" cy="4929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8767" y="1196975"/>
            <a:ext cx="5405967" cy="4929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6" name="页脚占位符 4"/>
          <p:cNvSpPr>
            <a:spLocks noGrp="1" noChangeArrowheads="1"/>
          </p:cNvSpPr>
          <p:nvPr>
            <p:ph type="ftr" sz="quarter" idx="11"/>
          </p:nvPr>
        </p:nvSpPr>
        <p:spPr>
          <a:ln/>
        </p:spPr>
        <p:txBody>
          <a:bodyPr/>
          <a:lstStyle>
            <a:lvl1pPr>
              <a:defRPr/>
            </a:lvl1pPr>
          </a:lstStyle>
          <a:p>
            <a:endParaRPr lang="en-US"/>
          </a:p>
        </p:txBody>
      </p:sp>
      <p:sp>
        <p:nvSpPr>
          <p:cNvPr id="7"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138778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8" name="页脚占位符 4"/>
          <p:cNvSpPr>
            <a:spLocks noGrp="1" noChangeArrowheads="1"/>
          </p:cNvSpPr>
          <p:nvPr>
            <p:ph type="ftr" sz="quarter" idx="11"/>
          </p:nvPr>
        </p:nvSpPr>
        <p:spPr>
          <a:ln/>
        </p:spPr>
        <p:txBody>
          <a:bodyPr/>
          <a:lstStyle>
            <a:lvl1pPr>
              <a:defRPr/>
            </a:lvl1pPr>
          </a:lstStyle>
          <a:p>
            <a:endParaRPr lang="en-US"/>
          </a:p>
        </p:txBody>
      </p:sp>
      <p:sp>
        <p:nvSpPr>
          <p:cNvPr id="9"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44722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4" name="页脚占位符 4"/>
          <p:cNvSpPr>
            <a:spLocks noGrp="1" noChangeArrowheads="1"/>
          </p:cNvSpPr>
          <p:nvPr>
            <p:ph type="ftr" sz="quarter" idx="11"/>
          </p:nvPr>
        </p:nvSpPr>
        <p:spPr>
          <a:ln/>
        </p:spPr>
        <p:txBody>
          <a:bodyPr/>
          <a:lstStyle>
            <a:lvl1pPr>
              <a:defRPr/>
            </a:lvl1pPr>
          </a:lstStyle>
          <a:p>
            <a:endParaRPr lang="en-US"/>
          </a:p>
        </p:txBody>
      </p:sp>
      <p:sp>
        <p:nvSpPr>
          <p:cNvPr id="5"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018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3" name="页脚占位符 4"/>
          <p:cNvSpPr>
            <a:spLocks noGrp="1" noChangeArrowheads="1"/>
          </p:cNvSpPr>
          <p:nvPr>
            <p:ph type="ftr" sz="quarter" idx="11"/>
          </p:nvPr>
        </p:nvSpPr>
        <p:spPr>
          <a:ln/>
        </p:spPr>
        <p:txBody>
          <a:bodyPr/>
          <a:lstStyle>
            <a:lvl1pPr>
              <a:defRPr/>
            </a:lvl1pPr>
          </a:lstStyle>
          <a:p>
            <a:endParaRPr lang="en-US"/>
          </a:p>
        </p:txBody>
      </p:sp>
      <p:sp>
        <p:nvSpPr>
          <p:cNvPr id="4"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1132437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6" name="页脚占位符 4"/>
          <p:cNvSpPr>
            <a:spLocks noGrp="1" noChangeArrowheads="1"/>
          </p:cNvSpPr>
          <p:nvPr>
            <p:ph type="ftr" sz="quarter" idx="11"/>
          </p:nvPr>
        </p:nvSpPr>
        <p:spPr>
          <a:ln/>
        </p:spPr>
        <p:txBody>
          <a:bodyPr/>
          <a:lstStyle>
            <a:lvl1pPr>
              <a:defRPr/>
            </a:lvl1pPr>
          </a:lstStyle>
          <a:p>
            <a:endParaRPr lang="en-US"/>
          </a:p>
        </p:txBody>
      </p:sp>
      <p:sp>
        <p:nvSpPr>
          <p:cNvPr id="7"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00737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Verdana" panose="020B0604030504040204" pitchFamily="34" charset="0"/>
              </a:rPr>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日期占位符 3"/>
          <p:cNvSpPr>
            <a:spLocks noGrp="1" noChangeArrowheads="1"/>
          </p:cNvSpPr>
          <p:nvPr>
            <p:ph type="dt" sz="half" idx="10"/>
          </p:nvPr>
        </p:nvSpPr>
        <p:spPr>
          <a:ln/>
        </p:spPr>
        <p:txBody>
          <a:bodyPr/>
          <a:lstStyle>
            <a:lvl1pPr>
              <a:defRPr/>
            </a:lvl1pPr>
          </a:lstStyle>
          <a:p>
            <a:fld id="{55C08504-8EAC-42B7-AA53-6CD376168B0A}" type="datetimeFigureOut">
              <a:rPr lang="en-US" smtClean="0"/>
              <a:t>4/14/2017</a:t>
            </a:fld>
            <a:endParaRPr lang="en-US"/>
          </a:p>
        </p:txBody>
      </p:sp>
      <p:sp>
        <p:nvSpPr>
          <p:cNvPr id="6" name="页脚占位符 4"/>
          <p:cNvSpPr>
            <a:spLocks noGrp="1" noChangeArrowheads="1"/>
          </p:cNvSpPr>
          <p:nvPr>
            <p:ph type="ftr" sz="quarter" idx="11"/>
          </p:nvPr>
        </p:nvSpPr>
        <p:spPr>
          <a:ln/>
        </p:spPr>
        <p:txBody>
          <a:bodyPr/>
          <a:lstStyle>
            <a:lvl1pPr>
              <a:defRPr/>
            </a:lvl1pPr>
          </a:lstStyle>
          <a:p>
            <a:endParaRPr lang="en-US"/>
          </a:p>
        </p:txBody>
      </p:sp>
      <p:sp>
        <p:nvSpPr>
          <p:cNvPr id="7" name="灯片编号占位符 5"/>
          <p:cNvSpPr>
            <a:spLocks noGrp="1" noChangeArrowheads="1"/>
          </p:cNvSpPr>
          <p:nvPr>
            <p:ph type="sldNum" sz="quarter" idx="12"/>
          </p:nvPr>
        </p:nvSpPr>
        <p:spPr>
          <a:ln/>
        </p:spPr>
        <p:txBody>
          <a:bodyPr/>
          <a:lstStyle>
            <a:lvl1pPr>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281565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200467"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标题占位符 1"/>
          <p:cNvSpPr>
            <a:spLocks noGrp="1" noChangeArrowheads="1"/>
          </p:cNvSpPr>
          <p:nvPr>
            <p:ph type="title" idx="4294967295"/>
          </p:nvPr>
        </p:nvSpPr>
        <p:spPr bwMode="auto">
          <a:xfrm>
            <a:off x="609600" y="274638"/>
            <a:ext cx="10972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Verdana" panose="020B0604030504040204" pitchFamily="34" charset="0"/>
              </a:rPr>
              <a:t>单击此处编辑母版标题样式</a:t>
            </a:r>
          </a:p>
        </p:txBody>
      </p:sp>
      <p:sp>
        <p:nvSpPr>
          <p:cNvPr id="2052" name="文本占位符 2"/>
          <p:cNvSpPr>
            <a:spLocks noGrp="1" noChangeArrowheads="1"/>
          </p:cNvSpPr>
          <p:nvPr>
            <p:ph type="body" idx="1"/>
          </p:nvPr>
        </p:nvSpPr>
        <p:spPr bwMode="auto">
          <a:xfrm>
            <a:off x="609600" y="1196975"/>
            <a:ext cx="1101513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Verdana" panose="020B0604030504040204" pitchFamily="34" charset="0"/>
              </a:rPr>
              <a:t>单击此处编辑母版文本样式</a:t>
            </a:r>
          </a:p>
          <a:p>
            <a:pPr lvl="1"/>
            <a:r>
              <a:rPr lang="zh-CN" smtClean="0">
                <a:sym typeface="Verdana" panose="020B0604030504040204" pitchFamily="34" charset="0"/>
              </a:rPr>
              <a:t>第二级</a:t>
            </a:r>
          </a:p>
          <a:p>
            <a:pPr lvl="2"/>
            <a:r>
              <a:rPr lang="zh-CN" smtClean="0">
                <a:sym typeface="Verdana" panose="020B0604030504040204" pitchFamily="34" charset="0"/>
              </a:rPr>
              <a:t>第三级</a:t>
            </a:r>
          </a:p>
          <a:p>
            <a:pPr lvl="3"/>
            <a:r>
              <a:rPr lang="zh-CN" smtClean="0">
                <a:sym typeface="Verdana" panose="020B0604030504040204" pitchFamily="34" charset="0"/>
              </a:rPr>
              <a:t>第四级</a:t>
            </a:r>
          </a:p>
          <a:p>
            <a:pPr lvl="4"/>
            <a:r>
              <a:rPr lang="zh-CN" smtClean="0">
                <a:sym typeface="Verdana" panose="020B0604030504040204" pitchFamily="34" charset="0"/>
              </a:rPr>
              <a:t>第五级</a:t>
            </a:r>
          </a:p>
        </p:txBody>
      </p:sp>
      <p:sp>
        <p:nvSpPr>
          <p:cNvPr id="1029" name="日期占位符 3"/>
          <p:cNvSpPr>
            <a:spLocks noGrp="1" noChangeArrowheads="1"/>
          </p:cNvSpPr>
          <p:nvPr>
            <p:ph type="dt" sz="half" idx="2"/>
          </p:nvPr>
        </p:nvSpPr>
        <p:spPr bwMode="auto">
          <a:xfrm>
            <a:off x="609600" y="635635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smtClean="0">
                <a:solidFill>
                  <a:schemeClr val="bg1"/>
                </a:solidFill>
                <a:ea typeface="+mn-ea"/>
                <a:cs typeface="Arial" panose="020B0604020202020204" pitchFamily="34" charset="0"/>
              </a:defRPr>
            </a:lvl1pPr>
          </a:lstStyle>
          <a:p>
            <a:fld id="{55C08504-8EAC-42B7-AA53-6CD376168B0A}" type="datetimeFigureOut">
              <a:rPr lang="en-US" smtClean="0"/>
              <a:t>4/14/2017</a:t>
            </a:fld>
            <a:endParaRPr lang="en-US"/>
          </a:p>
        </p:txBody>
      </p:sp>
      <p:sp>
        <p:nvSpPr>
          <p:cNvPr id="1030" name="页脚占位符 4"/>
          <p:cNvSpPr>
            <a:spLocks noGrp="1" noChangeArrowheads="1"/>
          </p:cNvSpPr>
          <p:nvPr>
            <p:ph type="ftr" sz="quarter" idx="3"/>
          </p:nvPr>
        </p:nvSpPr>
        <p:spPr bwMode="auto">
          <a:xfrm>
            <a:off x="4165600" y="6356351"/>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ea typeface="+mn-ea"/>
                <a:cs typeface="Arial" panose="020B0604020202020204" pitchFamily="34" charset="0"/>
              </a:defRPr>
            </a:lvl1pPr>
          </a:lstStyle>
          <a:p>
            <a:endParaRPr lang="en-US"/>
          </a:p>
        </p:txBody>
      </p:sp>
      <p:sp>
        <p:nvSpPr>
          <p:cNvPr id="1031" name="灯片编号占位符 5"/>
          <p:cNvSpPr>
            <a:spLocks noGrp="1" noChangeArrowheads="1"/>
          </p:cNvSpPr>
          <p:nvPr>
            <p:ph type="sldNum" sz="quarter" idx="4"/>
          </p:nvPr>
        </p:nvSpPr>
        <p:spPr bwMode="auto">
          <a:xfrm>
            <a:off x="8737600" y="635635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smtClean="0">
                <a:solidFill>
                  <a:schemeClr val="bg1"/>
                </a:solidFill>
                <a:ea typeface="+mn-ea"/>
                <a:cs typeface="Arial" panose="020B0604020202020204" pitchFamily="34" charset="0"/>
              </a:defRPr>
            </a:lvl1pPr>
          </a:lstStyle>
          <a:p>
            <a:fld id="{0CF9B306-508C-45A9-BC9A-3C64C0BA4D79}" type="slidenum">
              <a:rPr lang="en-US" smtClean="0"/>
              <a:t>‹#›</a:t>
            </a:fld>
            <a:endParaRPr lang="en-US"/>
          </a:p>
        </p:txBody>
      </p:sp>
    </p:spTree>
    <p:extLst>
      <p:ext uri="{BB962C8B-B14F-4D97-AF65-F5344CB8AC3E}">
        <p14:creationId xmlns:p14="http://schemas.microsoft.com/office/powerpoint/2010/main" val="538136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914400" indent="-914400" algn="l" rtl="0" eaLnBrk="1" fontAlgn="base" hangingPunct="1">
        <a:spcBef>
          <a:spcPct val="0"/>
        </a:spcBef>
        <a:spcAft>
          <a:spcPct val="0"/>
        </a:spcAft>
        <a:defRPr sz="3200" b="1" kern="1200">
          <a:solidFill>
            <a:schemeClr val="bg1"/>
          </a:solidFill>
          <a:latin typeface="+mj-lt"/>
          <a:ea typeface="+mj-ea"/>
          <a:cs typeface="+mj-cs"/>
          <a:sym typeface="Verdana" panose="020B0604030504040204" pitchFamily="34" charset="0"/>
        </a:defRPr>
      </a:lvl1pPr>
      <a:lvl2pPr marL="9144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2pPr>
      <a:lvl3pPr marL="9144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3pPr>
      <a:lvl4pPr marL="9144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4pPr>
      <a:lvl5pPr marL="9144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5pPr>
      <a:lvl6pPr marL="13716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6pPr>
      <a:lvl7pPr marL="18288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7pPr>
      <a:lvl8pPr marL="22860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8pPr>
      <a:lvl9pPr marL="2743200" indent="-914400" algn="l" rtl="0" eaLnBrk="1" fontAlgn="base" hangingPunct="1">
        <a:spcBef>
          <a:spcPct val="0"/>
        </a:spcBef>
        <a:spcAft>
          <a:spcPct val="0"/>
        </a:spcAft>
        <a:defRPr sz="3200" b="1">
          <a:solidFill>
            <a:schemeClr val="bg1"/>
          </a:solidFill>
          <a:latin typeface="Verdana" panose="020B0604030504040204" pitchFamily="34" charset="0"/>
          <a:ea typeface="Microsoft YaHei" panose="020B0503020204020204" pitchFamily="34" charset="-122"/>
          <a:sym typeface="Verdana" panose="020B060403050404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n-ea"/>
          <a:cs typeface="+mn-cs"/>
          <a:sym typeface="Verdana" panose="020B060403050404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n-ea"/>
          <a:cs typeface="+mn-cs"/>
          <a:sym typeface="Verdana" panose="020B060403050404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n-ea"/>
          <a:cs typeface="+mn-cs"/>
          <a:sym typeface="Verdana" panose="020B060403050404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n-ea"/>
          <a:cs typeface="+mn-cs"/>
          <a:sym typeface="Verdana" panose="020B060403050404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n-ea"/>
          <a:cs typeface="+mn-cs"/>
          <a:sym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单击此处编辑母版文本样式</a:t>
            </a:r>
          </a:p>
          <a:p>
            <a:pPr lvl="1"/>
            <a:r>
              <a:rPr lang="en-US" smtClean="0"/>
              <a:t>第二级</a:t>
            </a:r>
          </a:p>
          <a:p>
            <a:pPr lvl="2"/>
            <a:r>
              <a:rPr lang="en-US" smtClean="0"/>
              <a:t>第三级</a:t>
            </a:r>
          </a:p>
          <a:p>
            <a:pPr lvl="3"/>
            <a:r>
              <a:rPr lang="en-US" smtClean="0"/>
              <a:t>第四级</a:t>
            </a:r>
          </a:p>
          <a:p>
            <a:pPr lvl="4"/>
            <a:r>
              <a:rPr lang="en-US" smtClean="0"/>
              <a:t>第五级</a:t>
            </a:r>
          </a:p>
        </p:txBody>
      </p:sp>
      <p:sp>
        <p:nvSpPr>
          <p:cNvPr id="205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ea typeface="+mn-ea"/>
                <a:cs typeface="Arial" panose="020B0604020202020204" pitchFamily="34" charset="0"/>
              </a:defRPr>
            </a:lvl1pPr>
          </a:lstStyle>
          <a:p>
            <a:pPr>
              <a:defRPr/>
            </a:pPr>
            <a:endParaRPr lang="en-US"/>
          </a:p>
        </p:txBody>
      </p:sp>
      <p:sp>
        <p:nvSpPr>
          <p:cNvPr id="205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a typeface="+mn-ea"/>
                <a:cs typeface="Arial" panose="020B0604020202020204" pitchFamily="34" charset="0"/>
              </a:defRPr>
            </a:lvl1pPr>
          </a:lstStyle>
          <a:p>
            <a:pPr>
              <a:defRPr/>
            </a:pPr>
            <a:endParaRPr lang="en-US"/>
          </a:p>
        </p:txBody>
      </p:sp>
      <p:sp>
        <p:nvSpPr>
          <p:cNvPr id="205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ea typeface="+mn-ea"/>
                <a:cs typeface="Arial" panose="020B0604020202020204" pitchFamily="34" charset="0"/>
              </a:defRPr>
            </a:lvl1pPr>
          </a:lstStyle>
          <a:p>
            <a:pPr>
              <a:defRPr/>
            </a:pPr>
            <a:fld id="{BCDF1619-3821-4098-9C64-8673CAFC3FCE}" type="slidenum">
              <a:rPr lang="en-US"/>
              <a:pPr>
                <a:defRPr/>
              </a:pPr>
              <a:t>‹#›</a:t>
            </a:fld>
            <a:endParaRPr lang="en-US"/>
          </a:p>
        </p:txBody>
      </p:sp>
    </p:spTree>
    <p:extLst>
      <p:ext uri="{BB962C8B-B14F-4D97-AF65-F5344CB8AC3E}">
        <p14:creationId xmlns:p14="http://schemas.microsoft.com/office/powerpoint/2010/main" val="27051253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2430" y="409432"/>
            <a:ext cx="9144000" cy="3971498"/>
          </a:xfrm>
        </p:spPr>
        <p:txBody>
          <a:bodyPr/>
          <a:lstStyle/>
          <a:p>
            <a:r>
              <a:rPr lang="en-IN" dirty="0" smtClean="0"/>
              <a:t/>
            </a:r>
            <a:br>
              <a:rPr lang="en-IN" dirty="0" smtClean="0"/>
            </a:br>
            <a:r>
              <a:rPr lang="en-IN" dirty="0" smtClean="0"/>
              <a:t>Role of </a:t>
            </a:r>
            <a:r>
              <a:rPr lang="en-US" dirty="0" smtClean="0"/>
              <a:t>Parents in helping students to cope with new academic changes </a:t>
            </a:r>
            <a:endParaRPr lang="en-US" dirty="0"/>
          </a:p>
        </p:txBody>
      </p:sp>
      <p:sp>
        <p:nvSpPr>
          <p:cNvPr id="3" name="Subtitle 2"/>
          <p:cNvSpPr>
            <a:spLocks noGrp="1"/>
          </p:cNvSpPr>
          <p:nvPr>
            <p:ph type="subTitle" idx="1"/>
          </p:nvPr>
        </p:nvSpPr>
        <p:spPr>
          <a:xfrm>
            <a:off x="5859439" y="4380930"/>
            <a:ext cx="6332561" cy="1542198"/>
          </a:xfrm>
        </p:spPr>
        <p:txBody>
          <a:bodyPr/>
          <a:lstStyle/>
          <a:p>
            <a:endParaRPr lang="en-IN" dirty="0" smtClean="0"/>
          </a:p>
          <a:p>
            <a:r>
              <a:rPr lang="en-IN" b="1" dirty="0" smtClean="0">
                <a:solidFill>
                  <a:schemeClr val="tx1"/>
                </a:solidFill>
              </a:rPr>
              <a:t>Orientation program for classes IX and X 2017-2018</a:t>
            </a:r>
            <a:endParaRPr lang="en-US" b="1" dirty="0">
              <a:solidFill>
                <a:schemeClr val="tx1"/>
              </a:solidFill>
            </a:endParaRPr>
          </a:p>
        </p:txBody>
      </p:sp>
    </p:spTree>
    <p:extLst>
      <p:ext uri="{BB962C8B-B14F-4D97-AF65-F5344CB8AC3E}">
        <p14:creationId xmlns:p14="http://schemas.microsoft.com/office/powerpoint/2010/main" val="1429945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11015663" cy="5689600"/>
          </a:xfrm>
        </p:spPr>
        <p:txBody>
          <a:bodyPr/>
          <a:lstStyle/>
          <a:p>
            <a:pPr marL="0" indent="0">
              <a:buNone/>
            </a:pPr>
            <a:r>
              <a:rPr lang="en-US" sz="3600" dirty="0" smtClean="0"/>
              <a:t>Change can come in many forms in our lives. But even though change is often difficult, many times it’s also for the best. Accomplishing anything great in life requires significant change that pushes us beyond our comfort zones.</a:t>
            </a:r>
            <a:br>
              <a:rPr lang="en-US" sz="3600" dirty="0" smtClean="0"/>
            </a:br>
            <a:r>
              <a:rPr lang="en-US" sz="3600" dirty="0" smtClean="0"/>
              <a:t>							-Confucius</a:t>
            </a:r>
            <a:br>
              <a:rPr lang="en-US" sz="3600" dirty="0" smtClean="0"/>
            </a:br>
            <a:endParaRPr lang="en-US" sz="3600" dirty="0" smtClean="0"/>
          </a:p>
          <a:p>
            <a:pPr marL="0" indent="0">
              <a:buNone/>
            </a:pPr>
            <a:r>
              <a:rPr lang="en-IN" sz="3600" dirty="0" smtClean="0"/>
              <a:t>The Secret of Change is to all your energy, not on fighting the old, but on building the new</a:t>
            </a:r>
          </a:p>
          <a:p>
            <a:pPr marL="0" indent="0">
              <a:buNone/>
            </a:pPr>
            <a:r>
              <a:rPr lang="en-IN" sz="3600" dirty="0"/>
              <a:t>	</a:t>
            </a:r>
            <a:r>
              <a:rPr lang="en-IN" sz="3600" dirty="0" smtClean="0"/>
              <a:t>						-Socrates</a:t>
            </a:r>
            <a:endParaRPr lang="en-US" sz="3600" dirty="0"/>
          </a:p>
        </p:txBody>
      </p:sp>
    </p:spTree>
    <p:extLst>
      <p:ext uri="{BB962C8B-B14F-4D97-AF65-F5344CB8AC3E}">
        <p14:creationId xmlns:p14="http://schemas.microsoft.com/office/powerpoint/2010/main" val="1186257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4" y="109182"/>
            <a:ext cx="10995546" cy="800456"/>
          </a:xfrm>
        </p:spPr>
        <p:txBody>
          <a:bodyPr/>
          <a:lstStyle/>
          <a:p>
            <a:r>
              <a:rPr lang="en-IN" sz="4000" dirty="0" smtClean="0"/>
              <a:t>Plan for Support</a:t>
            </a:r>
            <a:endParaRPr lang="en-US" sz="4000" dirty="0"/>
          </a:p>
        </p:txBody>
      </p:sp>
      <p:sp>
        <p:nvSpPr>
          <p:cNvPr id="3" name="Content Placeholder 2"/>
          <p:cNvSpPr>
            <a:spLocks noGrp="1"/>
          </p:cNvSpPr>
          <p:nvPr>
            <p:ph idx="1"/>
          </p:nvPr>
        </p:nvSpPr>
        <p:spPr>
          <a:xfrm>
            <a:off x="148736" y="909638"/>
            <a:ext cx="11433664" cy="5833893"/>
          </a:xfrm>
        </p:spPr>
        <p:txBody>
          <a:bodyPr/>
          <a:lstStyle/>
          <a:p>
            <a:r>
              <a:rPr lang="en-IN" sz="3200" dirty="0" smtClean="0"/>
              <a:t>Keep your worries and anxieties </a:t>
            </a:r>
            <a:r>
              <a:rPr lang="en-IN" sz="3200" dirty="0" smtClean="0"/>
              <a:t>aside</a:t>
            </a:r>
          </a:p>
          <a:p>
            <a:pPr marL="0" indent="0">
              <a:buNone/>
            </a:pPr>
            <a:endParaRPr lang="en-IN" sz="3200" dirty="0" smtClean="0"/>
          </a:p>
          <a:p>
            <a:r>
              <a:rPr lang="en-IN" sz="3200" dirty="0" smtClean="0"/>
              <a:t>Create a home environment that encourages </a:t>
            </a:r>
            <a:r>
              <a:rPr lang="en-IN" sz="3200" dirty="0" smtClean="0"/>
              <a:t>learning</a:t>
            </a:r>
          </a:p>
          <a:p>
            <a:pPr marL="0" indent="0">
              <a:buNone/>
            </a:pPr>
            <a:endParaRPr lang="en-IN" sz="3200" dirty="0" smtClean="0"/>
          </a:p>
          <a:p>
            <a:r>
              <a:rPr lang="en-IN" sz="3200" dirty="0" smtClean="0"/>
              <a:t>Set their routine and help them to follow it</a:t>
            </a:r>
          </a:p>
          <a:p>
            <a:r>
              <a:rPr lang="en-IN" sz="3200" dirty="0" smtClean="0"/>
              <a:t>Start </a:t>
            </a:r>
            <a:r>
              <a:rPr lang="en-IN" sz="3200" dirty="0" smtClean="0"/>
              <a:t>early</a:t>
            </a:r>
          </a:p>
          <a:p>
            <a:pPr marL="0" indent="0">
              <a:buNone/>
            </a:pPr>
            <a:endParaRPr lang="en-IN" sz="3200" dirty="0" smtClean="0"/>
          </a:p>
          <a:p>
            <a:r>
              <a:rPr lang="en-IN" sz="3200" dirty="0" smtClean="0"/>
              <a:t>Set realistic </a:t>
            </a:r>
            <a:r>
              <a:rPr lang="en-IN" sz="3200" dirty="0" smtClean="0"/>
              <a:t>goals</a:t>
            </a:r>
            <a:endParaRPr lang="en-IN" sz="3200" dirty="0" smtClean="0"/>
          </a:p>
        </p:txBody>
      </p:sp>
    </p:spTree>
    <p:extLst>
      <p:ext uri="{BB962C8B-B14F-4D97-AF65-F5344CB8AC3E}">
        <p14:creationId xmlns:p14="http://schemas.microsoft.com/office/powerpoint/2010/main" val="2557412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sz="3200" dirty="0"/>
              <a:t>Plan their breaks in between </a:t>
            </a:r>
            <a:r>
              <a:rPr lang="en-IN" sz="3200" dirty="0" smtClean="0"/>
              <a:t>studies</a:t>
            </a:r>
          </a:p>
          <a:p>
            <a:pPr marL="0" indent="0">
              <a:buNone/>
            </a:pPr>
            <a:endParaRPr lang="en-IN" sz="3200" dirty="0"/>
          </a:p>
          <a:p>
            <a:r>
              <a:rPr lang="en-IN" sz="3200" dirty="0"/>
              <a:t>Praise your child </a:t>
            </a:r>
            <a:endParaRPr lang="en-IN" sz="3200" dirty="0" smtClean="0"/>
          </a:p>
          <a:p>
            <a:pPr marL="0" indent="0">
              <a:buNone/>
            </a:pPr>
            <a:endParaRPr lang="en-IN" sz="3200" dirty="0"/>
          </a:p>
          <a:p>
            <a:r>
              <a:rPr lang="en-IN" sz="3200" dirty="0"/>
              <a:t>Give genuine feed </a:t>
            </a:r>
            <a:r>
              <a:rPr lang="en-IN" sz="3200" dirty="0" smtClean="0"/>
              <a:t>back</a:t>
            </a:r>
          </a:p>
          <a:p>
            <a:pPr marL="0" indent="0">
              <a:buNone/>
            </a:pPr>
            <a:endParaRPr lang="en-IN" sz="3200" dirty="0"/>
          </a:p>
          <a:p>
            <a:r>
              <a:rPr lang="en-IN" sz="3200" dirty="0"/>
              <a:t>Provide emotional support</a:t>
            </a:r>
            <a:endParaRPr lang="en-US" sz="3200" dirty="0"/>
          </a:p>
          <a:p>
            <a:pPr marL="0" indent="0">
              <a:buNone/>
            </a:pPr>
            <a:endParaRPr lang="en-US" dirty="0"/>
          </a:p>
        </p:txBody>
      </p:sp>
    </p:spTree>
    <p:extLst>
      <p:ext uri="{BB962C8B-B14F-4D97-AF65-F5344CB8AC3E}">
        <p14:creationId xmlns:p14="http://schemas.microsoft.com/office/powerpoint/2010/main" val="61425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000" dirty="0" err="1" smtClean="0"/>
              <a:t>Dont’s</a:t>
            </a:r>
            <a:r>
              <a:rPr lang="en-IN" dirty="0" smtClean="0"/>
              <a:t> for Parents</a:t>
            </a:r>
            <a:endParaRPr lang="en-US" dirty="0"/>
          </a:p>
        </p:txBody>
      </p:sp>
      <p:sp>
        <p:nvSpPr>
          <p:cNvPr id="3" name="Content Placeholder 2"/>
          <p:cNvSpPr>
            <a:spLocks noGrp="1"/>
          </p:cNvSpPr>
          <p:nvPr>
            <p:ph idx="1"/>
          </p:nvPr>
        </p:nvSpPr>
        <p:spPr>
          <a:xfrm>
            <a:off x="609600" y="1132764"/>
            <a:ext cx="11015133" cy="4993399"/>
          </a:xfrm>
        </p:spPr>
        <p:txBody>
          <a:bodyPr/>
          <a:lstStyle/>
          <a:p>
            <a:r>
              <a:rPr lang="en-IN" sz="3200" dirty="0" smtClean="0"/>
              <a:t>Don’t compare your child with other children or their siblings</a:t>
            </a:r>
          </a:p>
          <a:p>
            <a:r>
              <a:rPr lang="en-US" sz="3200" dirty="0" smtClean="0"/>
              <a:t>Don’t </a:t>
            </a:r>
            <a:r>
              <a:rPr lang="en-US" sz="3200" dirty="0"/>
              <a:t>harp on previous failures or </a:t>
            </a:r>
            <a:r>
              <a:rPr lang="en-US" sz="3200" dirty="0" smtClean="0"/>
              <a:t>results</a:t>
            </a:r>
          </a:p>
          <a:p>
            <a:r>
              <a:rPr lang="en-US" sz="3200" dirty="0" smtClean="0"/>
              <a:t>Don’t </a:t>
            </a:r>
            <a:r>
              <a:rPr lang="en-US" sz="3200" dirty="0"/>
              <a:t>mix academic issues with family </a:t>
            </a:r>
            <a:r>
              <a:rPr lang="en-US" sz="3200" dirty="0" smtClean="0"/>
              <a:t>conflicts</a:t>
            </a:r>
          </a:p>
          <a:p>
            <a:r>
              <a:rPr lang="en-IN" sz="3200" dirty="0" smtClean="0"/>
              <a:t>Don’t take away their play time</a:t>
            </a:r>
          </a:p>
          <a:p>
            <a:pPr marL="0" indent="0">
              <a:buNone/>
            </a:pPr>
            <a:endParaRPr lang="en-IN" sz="3200" dirty="0"/>
          </a:p>
          <a:p>
            <a:pPr marL="0" indent="0">
              <a:buNone/>
            </a:pPr>
            <a:r>
              <a:rPr lang="en-US" sz="3200" dirty="0"/>
              <a:t>Exams are not the end of the world</a:t>
            </a:r>
          </a:p>
        </p:txBody>
      </p:sp>
    </p:spTree>
    <p:extLst>
      <p:ext uri="{BB962C8B-B14F-4D97-AF65-F5344CB8AC3E}">
        <p14:creationId xmlns:p14="http://schemas.microsoft.com/office/powerpoint/2010/main" val="116804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arent Involvement and its Benefits">
            <a:hlinkClick r:id="" action="ppaction://media"/>
          </p:cNvPr>
          <p:cNvPicPr>
            <a:picLocks noGrp="1" noChangeAspect="1"/>
          </p:cNvPicPr>
          <p:nvPr>
            <p:ph idx="1"/>
            <a:videoFile r:link="rId1"/>
            <p:extLst>
              <p:ext uri="{DAA4B4D4-6D71-4841-9C94-3DE7FCFB9230}">
                <p14:media xmlns:p14="http://schemas.microsoft.com/office/powerpoint/2010/main" r:embed="rId2">
                  <p14:trim end="11983"/>
                </p14:media>
              </p:ext>
            </p:extLst>
          </p:nvPr>
        </p:nvPicPr>
        <p:blipFill>
          <a:blip r:embed="rId5"/>
          <a:stretch>
            <a:fillRect/>
          </a:stretch>
        </p:blipFill>
        <p:spPr>
          <a:xfrm>
            <a:off x="1" y="-35516"/>
            <a:ext cx="12356670" cy="6945594"/>
          </a:xfrm>
        </p:spPr>
      </p:pic>
      <p:pic>
        <p:nvPicPr>
          <p:cNvPr id="6" name="Parent Involvement and its Benefits">
            <a:hlinkClick r:id="" action="ppaction://media"/>
          </p:cNvPr>
          <p:cNvPicPr>
            <a:picLocks noChangeAspect="1"/>
          </p:cNvPicPr>
          <p:nvPr>
            <a:videoFile r:link="rId1"/>
            <p:extLst>
              <p:ext uri="{DAA4B4D4-6D71-4841-9C94-3DE7FCFB9230}">
                <p14:media xmlns:p14="http://schemas.microsoft.com/office/powerpoint/2010/main" r:embed="rId2">
                  <p14:trim end="11983"/>
                </p14:media>
              </p:ext>
            </p:extLst>
          </p:nvPr>
        </p:nvPicPr>
        <p:blipFill>
          <a:blip r:embed="rId5"/>
          <a:stretch>
            <a:fillRect/>
          </a:stretch>
        </p:blipFill>
        <p:spPr bwMode="auto">
          <a:xfrm>
            <a:off x="0" y="0"/>
            <a:ext cx="12356670" cy="69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79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172" y="3697702"/>
            <a:ext cx="15174341" cy="705601"/>
          </a:xfrm>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thank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96"/>
            <a:ext cx="12177932" cy="785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155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Verdana"/>
        <a:ea typeface="Microsoft YaHei"/>
        <a:cs typeface=""/>
      </a:majorFont>
      <a:minorFont>
        <a:latin typeface="Verdana"/>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_2">
  <a:themeElements>
    <a:clrScheme name="默认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_2">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education-ppt-template-040</Template>
  <TotalTime>238</TotalTime>
  <Words>143</Words>
  <Application>Microsoft Office PowerPoint</Application>
  <PresentationFormat>Widescreen</PresentationFormat>
  <Paragraphs>35</Paragraphs>
  <Slides>7</Slides>
  <Notes>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Microsoft YaHei</vt:lpstr>
      <vt:lpstr>SimSun</vt:lpstr>
      <vt:lpstr>Arial</vt:lpstr>
      <vt:lpstr>Calibri</vt:lpstr>
      <vt:lpstr>Verdana</vt:lpstr>
      <vt:lpstr>Office 主题​​</vt:lpstr>
      <vt:lpstr>默认设计模板_2</vt:lpstr>
      <vt:lpstr> Role of Parents in helping students to cope with new academic changes </vt:lpstr>
      <vt:lpstr>PowerPoint Presentation</vt:lpstr>
      <vt:lpstr>Plan for Support</vt:lpstr>
      <vt:lpstr>PowerPoint Presentation</vt:lpstr>
      <vt:lpstr>Dont’s for Parents</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Parental Support </dc:title>
  <dc:creator>Microsoft</dc:creator>
  <cp:lastModifiedBy>Microsoft</cp:lastModifiedBy>
  <cp:revision>17</cp:revision>
  <dcterms:created xsi:type="dcterms:W3CDTF">2017-04-13T10:09:57Z</dcterms:created>
  <dcterms:modified xsi:type="dcterms:W3CDTF">2017-04-14T16:07:59Z</dcterms:modified>
</cp:coreProperties>
</file>